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79" d="100"/>
          <a:sy n="79" d="100"/>
        </p:scale>
        <p:origin x="54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Sochorová" userId="0b843e03fadb63c7" providerId="LiveId" clId="{1DB8DFEB-9AEA-4CD0-ABD9-CBF56454CCC8}"/>
    <pc:docChg chg="undo redo custSel modSld">
      <pc:chgData name="Zuzana Sochorová" userId="0b843e03fadb63c7" providerId="LiveId" clId="{1DB8DFEB-9AEA-4CD0-ABD9-CBF56454CCC8}" dt="2024-01-03T16:17:10.101" v="49" actId="20577"/>
      <pc:docMkLst>
        <pc:docMk/>
      </pc:docMkLst>
      <pc:sldChg chg="modSp mod">
        <pc:chgData name="Zuzana Sochorová" userId="0b843e03fadb63c7" providerId="LiveId" clId="{1DB8DFEB-9AEA-4CD0-ABD9-CBF56454CCC8}" dt="2024-01-03T16:16:42.700" v="29" actId="113"/>
        <pc:sldMkLst>
          <pc:docMk/>
          <pc:sldMk cId="1112206040" sldId="266"/>
        </pc:sldMkLst>
        <pc:spChg chg="mod">
          <ac:chgData name="Zuzana Sochorová" userId="0b843e03fadb63c7" providerId="LiveId" clId="{1DB8DFEB-9AEA-4CD0-ABD9-CBF56454CCC8}" dt="2024-01-03T16:16:42.700" v="29" actId="113"/>
          <ac:spMkLst>
            <pc:docMk/>
            <pc:sldMk cId="1112206040" sldId="266"/>
            <ac:spMk id="3" creationId="{E0761047-831C-C99E-F9C5-7A2AC003D6BE}"/>
          </ac:spMkLst>
        </pc:spChg>
      </pc:sldChg>
      <pc:sldChg chg="modSp mod">
        <pc:chgData name="Zuzana Sochorová" userId="0b843e03fadb63c7" providerId="LiveId" clId="{1DB8DFEB-9AEA-4CD0-ABD9-CBF56454CCC8}" dt="2024-01-03T16:17:10.101" v="49" actId="20577"/>
        <pc:sldMkLst>
          <pc:docMk/>
          <pc:sldMk cId="1553372065" sldId="267"/>
        </pc:sldMkLst>
        <pc:spChg chg="mod">
          <ac:chgData name="Zuzana Sochorová" userId="0b843e03fadb63c7" providerId="LiveId" clId="{1DB8DFEB-9AEA-4CD0-ABD9-CBF56454CCC8}" dt="2024-01-03T16:17:10.101" v="49" actId="20577"/>
          <ac:spMkLst>
            <pc:docMk/>
            <pc:sldMk cId="1553372065" sldId="267"/>
            <ac:spMk id="3" creationId="{D1430199-B1C6-29A0-A36D-2AEC6F68988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1/3/2024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70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25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1/3/2024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51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1/3/2024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02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1/3/2024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49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4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9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37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1/3/2024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5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4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799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43" r:id="rId6"/>
    <p:sldLayoutId id="2147483739" r:id="rId7"/>
    <p:sldLayoutId id="2147483740" r:id="rId8"/>
    <p:sldLayoutId id="2147483741" r:id="rId9"/>
    <p:sldLayoutId id="2147483742" r:id="rId10"/>
    <p:sldLayoutId id="2147483744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8">
            <a:extLst>
              <a:ext uri="{FF2B5EF4-FFF2-40B4-BE49-F238E27FC236}">
                <a16:creationId xmlns:a16="http://schemas.microsoft.com/office/drawing/2014/main" id="{6B695AA2-4B70-477F-AF90-536B720A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Abstraktní pozadí s mřížkou">
            <a:extLst>
              <a:ext uri="{FF2B5EF4-FFF2-40B4-BE49-F238E27FC236}">
                <a16:creationId xmlns:a16="http://schemas.microsoft.com/office/drawing/2014/main" id="{5A5C5585-3BCB-7E93-03A7-AC412082E5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15730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596F007-46D2-FDD5-986B-865B161DD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5005" y="1390082"/>
            <a:ext cx="10225530" cy="1475013"/>
          </a:xfrm>
        </p:spPr>
        <p:txBody>
          <a:bodyPr>
            <a:normAutofit/>
          </a:bodyPr>
          <a:lstStyle/>
          <a:p>
            <a:r>
              <a:rPr lang="cs-CZ" sz="3200" b="1" i="0" dirty="0" err="1">
                <a:solidFill>
                  <a:srgbClr val="D1D5D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SmartTech</a:t>
            </a:r>
            <a:r>
              <a:rPr lang="cs-CZ" sz="3200" b="1" i="0" dirty="0">
                <a:solidFill>
                  <a:srgbClr val="D1D5D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i="0" dirty="0" err="1">
                <a:solidFill>
                  <a:srgbClr val="D1D5D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endParaRPr lang="cs-CZ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F13D3C9-F8E7-8246-E1FE-E609AB56F5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736" y="2972100"/>
            <a:ext cx="10225530" cy="590321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005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4D34C59-61AF-8FD1-ACBC-877A1F676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1" y="702156"/>
            <a:ext cx="7011413" cy="1013800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Zdůvodnění volby technologií</a:t>
            </a:r>
            <a:endParaRPr lang="cs-CZ">
              <a:solidFill>
                <a:schemeClr val="tx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97D6DD-38AE-10E7-2960-6D4932B7C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896533"/>
            <a:ext cx="7011413" cy="39622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Cloudové Služby: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8038" indent="-304800">
              <a:lnSpc>
                <a:spcPct val="100000"/>
              </a:lnSpc>
              <a:spcBef>
                <a:spcPts val="0"/>
              </a:spcBef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Flexibilita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Schopnost přizpůsobit se rychle měnícím se potřebám a rozšiřovat kapacity dle potřeby.</a:t>
            </a:r>
          </a:p>
          <a:p>
            <a:pPr marL="808038" indent="-304800">
              <a:lnSpc>
                <a:spcPct val="100000"/>
              </a:lnSpc>
              <a:spcBef>
                <a:spcPts val="0"/>
              </a:spcBef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Snížení Nákladů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Minimalizace infrastrukturních nákladů a efektivní využití prostředků.</a:t>
            </a:r>
          </a:p>
          <a:p>
            <a:pPr marL="503238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Umělá Inteligence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8038" indent="-304800">
              <a:lnSpc>
                <a:spcPct val="100000"/>
              </a:lnSpc>
              <a:spcBef>
                <a:spcPts val="0"/>
              </a:spcBef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Prediktivní Analýza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Schopnost předvídat a reagovat na změny na základě analýzy dat, což umožňuje plánování strategií.</a:t>
            </a:r>
          </a:p>
          <a:p>
            <a:pPr marL="808038" indent="-304800">
              <a:lnSpc>
                <a:spcPct val="100000"/>
              </a:lnSpc>
              <a:spcBef>
                <a:spcPts val="0"/>
              </a:spcBef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Personalizované Služby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Možnost poskytovat personalizované služby a produkty pro zákazníky.</a:t>
            </a:r>
          </a:p>
        </p:txBody>
      </p:sp>
      <p:pic>
        <p:nvPicPr>
          <p:cNvPr id="5" name="Obrázek 4" descr="Obsah obrázku obloha, mrak, mrakodrap, panoráma města&#10;&#10;Popis byl vytvořen automaticky">
            <a:extLst>
              <a:ext uri="{FF2B5EF4-FFF2-40B4-BE49-F238E27FC236}">
                <a16:creationId xmlns:a16="http://schemas.microsoft.com/office/drawing/2014/main" id="{E7686E54-2F1D-40BE-7E96-53E9DFC87D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49" r="15418" b="3"/>
          <a:stretch/>
        </p:blipFill>
        <p:spPr>
          <a:xfrm>
            <a:off x="8042147" y="601201"/>
            <a:ext cx="3703320" cy="577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834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77CD9-D90E-49AF-0DA0-73DF155A4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Předpokládaný Přínos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761047-831C-C99E-F9C5-7A2AC003D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15183"/>
            <a:ext cx="11029615" cy="1588176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0" indent="-30480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Zvýšená Produktivita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Očekávaný nárůst efektivity práce a produktivity až o 40 % v důsledku nových technologií.</a:t>
            </a:r>
          </a:p>
          <a:p>
            <a:pPr marL="304800" indent="-30480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Snížení nákladů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Odhadované snížení nákladů o 25 % během prvních 12 měsíců.</a:t>
            </a:r>
          </a:p>
          <a:p>
            <a:pPr marL="304800" indent="-30480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Lepší Uživatelský Zážitek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Očekávání zlepšení uživatelského prostředí pro klienty i zaměstnance.</a:t>
            </a:r>
          </a:p>
          <a:p>
            <a:pPr marL="304800" indent="-30480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Snížení Chyb a Manuálních Procesů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Očekávané snížení chyb a potřeby manuálních procesů díky automatizaci.</a:t>
            </a:r>
          </a:p>
        </p:txBody>
      </p:sp>
    </p:spTree>
    <p:extLst>
      <p:ext uri="{BB962C8B-B14F-4D97-AF65-F5344CB8AC3E}">
        <p14:creationId xmlns:p14="http://schemas.microsoft.com/office/powerpoint/2010/main" val="1112206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45251F-8DBF-43CC-5589-62B8B065C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Cena a Rizika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430199-B1C6-29A0-A36D-2AEC6F689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Náklady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Pořízení Technologií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Náklady na pořízení potřebné infrastruktury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a technologií ve výši 100.000 Kč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Implementační Náklady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Cena spojená s nasazením a integrací nových systémů a školením zaměstnanců.</a:t>
            </a:r>
          </a:p>
          <a:p>
            <a:pPr marL="503238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Provozní Náklady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Údržba a Servis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Cena pravidelné údržby, servisu a aktualizací systémů.</a:t>
            </a: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Potenciální Dodatečné Náklady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Možné náklady na případné opravy nebo další rozšíření funkcí.</a:t>
            </a:r>
          </a:p>
          <a:p>
            <a:pPr marL="503238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Technické Problémy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Možnost vzniku technických problémů při integraci nových technologií.</a:t>
            </a: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Odpor Zaměstnanců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Riziko odporu nebo obtíží při adaptaci nových systémů ze strany zaměstnanců.</a:t>
            </a:r>
          </a:p>
        </p:txBody>
      </p:sp>
    </p:spTree>
    <p:extLst>
      <p:ext uri="{BB962C8B-B14F-4D97-AF65-F5344CB8AC3E}">
        <p14:creationId xmlns:p14="http://schemas.microsoft.com/office/powerpoint/2010/main" val="1553372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BDB5E-079D-6742-A88D-AFE84F2E3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AA3F77-66D2-825F-B90B-C44BC836C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rámci prezentace jsme společně prozkoumali inovativní svět moderních technologií, kterými se firma '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SmartTech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zabývá. Konkrétně jsme se zaměřili na výhody cloudu, umělé inteligence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smart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technologií a jakým způsobem tyto prvky posilují výkonnost a konkurenceschopnost služeb. Představili jsme konkrétní aplikace těchto technologií v praxi, zdůraznili důležitost bezpečnosti dat a ochranu před hrozbami, které s sebou moderní digitální prostředí přináší. Společně jsme zkoumali předpokládané přínosy a výzvy spojené s implementací těchto technologií a zdůraznili vizi '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SmartTech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' posouvat hranice moderního technologického světa.</a:t>
            </a:r>
          </a:p>
        </p:txBody>
      </p:sp>
    </p:spTree>
    <p:extLst>
      <p:ext uri="{BB962C8B-B14F-4D97-AF65-F5344CB8AC3E}">
        <p14:creationId xmlns:p14="http://schemas.microsoft.com/office/powerpoint/2010/main" val="230994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B127C-25FF-740C-A1C0-0B3F56A5F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1CBA1A-9309-44D7-B671-3C84CE9B7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373548"/>
            <a:ext cx="11029615" cy="4075890"/>
          </a:xfrm>
        </p:spPr>
        <p:txBody>
          <a:bodyPr>
            <a:normAutofit/>
          </a:bodyPr>
          <a:lstStyle/>
          <a:p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Název firmy: 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cs-CZ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SmartTech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Úvodní slova o firmě a jejím cíli: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Poskytovatel inteligentních řešení pomocí moderních technologií pro různá odvětví.</a:t>
            </a:r>
          </a:p>
          <a:p>
            <a:pPr lvl="1"/>
            <a:r>
              <a:rPr lang="cs-CZ" sz="15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Cílem firmy je poskytovat inovativní technologická řešení, využívající moderní technologie jako cloudové služby, umělou inteligenci a aplikace, s cílem optimalizovat procesy a zlepšit výkonnost různých odvětví. </a:t>
            </a:r>
            <a:r>
              <a:rPr lang="cs-CZ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15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áměrem je být lídrem v poskytování těchto technologií a přinášet klientům lepší výsledky, snižovat náklady a zlepšovat uživatelský zážitek.</a:t>
            </a:r>
            <a:endParaRPr lang="cs-CZ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 descr="Obsah obrázku text, snímek obrazovky, software, Multimediální software&#10;&#10;Popis byl vytvořen automaticky">
            <a:extLst>
              <a:ext uri="{FF2B5EF4-FFF2-40B4-BE49-F238E27FC236}">
                <a16:creationId xmlns:a16="http://schemas.microsoft.com/office/drawing/2014/main" id="{305272A9-6090-FB97-B4B7-74C3ECA151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5" t="29578" r="47414" b="16322"/>
          <a:stretch/>
        </p:blipFill>
        <p:spPr>
          <a:xfrm>
            <a:off x="7746124" y="910568"/>
            <a:ext cx="3647089" cy="29259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0947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2CDB9-292A-4197-6B92-A81596248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body o firmě "</a:t>
            </a:r>
            <a:r>
              <a:rPr lang="cs-CZ" dirty="0" err="1"/>
              <a:t>SmartTech</a:t>
            </a:r>
            <a:r>
              <a:rPr lang="cs-CZ" dirty="0"/>
              <a:t> </a:t>
            </a:r>
            <a:r>
              <a:rPr lang="cs-CZ" dirty="0" err="1"/>
              <a:t>Solutions</a:t>
            </a:r>
            <a:r>
              <a:rPr lang="cs-CZ" dirty="0"/>
              <a:t>"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8396A6-1CD3-F8E1-C888-C062ADF6E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Inovativní Přístup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Zapojení do neustálého vývoje a využívání moderních technologií pro řešení problémů.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Široká Škála Řešení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Nabídka inteligentních technologických řešení v oblasti cloudových služeb, umělé inteligence a aplikací pro různá odvětví.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Zaměření na Výkon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Zaměření na maximalizaci efektivity, zvýšení produktivity a snižování nákladů pro klienty.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Flexibilita a Adaptabilita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Schopnost přizpůsobit se a reagovat na měnící se potřeby trhu a klientů.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Kvalita a Bezpečnost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Důraz na poskytování vysoké kvality služeb a zajištění bezpečnosti dat pro klienty.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Zákaznický Zážitek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Zlepšení uživatelského zážitku a poskytování personalizovaných řešení pro každého klienta.</a:t>
            </a:r>
          </a:p>
        </p:txBody>
      </p:sp>
    </p:spTree>
    <p:extLst>
      <p:ext uri="{BB962C8B-B14F-4D97-AF65-F5344CB8AC3E}">
        <p14:creationId xmlns:p14="http://schemas.microsoft.com/office/powerpoint/2010/main" val="363391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E9AB5-1AEC-DBB9-BFFE-56B87248A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Cloudové služby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DCE820-6B41-4977-7147-3EC36ABDD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Výhody Cloudových Služeb: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Flexibilita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Možnost přístupu k datům a aplikacím odkudkoliv a kdykoliv.</a:t>
            </a: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Přizpůsobení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Schopnost rychle reagovat na změny a přizpůsobovat kapacity dle potřeby.</a:t>
            </a: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Snížení Nákladů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Minimalizace infrastrukturních nákladů a optimalizace prostředků.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 startAt="2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 v "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SmartTech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":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8038" indent="-304800" defTabSz="447675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Centralizované Uložiště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Uchovávání dat a aplikací pro snadný přístup zaměstnancům a klientům.</a:t>
            </a:r>
          </a:p>
          <a:p>
            <a:pPr marL="808038" indent="-304800" defTabSz="447675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Spolehlivost a Zabezpečení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Zajištění bezpečného a spolehlivého prostředí pro data a služby.</a:t>
            </a:r>
          </a:p>
        </p:txBody>
      </p:sp>
    </p:spTree>
    <p:extLst>
      <p:ext uri="{BB962C8B-B14F-4D97-AF65-F5344CB8AC3E}">
        <p14:creationId xmlns:p14="http://schemas.microsoft.com/office/powerpoint/2010/main" val="336283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B0E13-0953-39CE-12A6-712BCBB92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cloudové služby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6CC529-3C8C-E610-0CF6-276AAF981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 startAt="3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Cloudové Služby poskytované firmou:</a:t>
            </a:r>
          </a:p>
          <a:p>
            <a:pPr marL="895350" indent="-304800">
              <a:spcBef>
                <a:spcPts val="0"/>
              </a:spcBef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Cloudové úložiště: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Nabídka prostoru pro ukládání dat a dokumentů v cloudovém prostředí, umožňující sdílení a přístup k informacím z různých zařízení.</a:t>
            </a:r>
          </a:p>
          <a:p>
            <a:pPr marL="895350" indent="-304800">
              <a:spcBef>
                <a:spcPts val="0"/>
              </a:spcBef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Cloudové aplikace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Poskytování aplikací dostupných prostřednictvím internetu, což umožňuje klientům pracovat na různých zařízeních bez potřeby instalace.</a:t>
            </a:r>
          </a:p>
          <a:p>
            <a:pPr marL="895350" indent="-304800">
              <a:spcBef>
                <a:spcPts val="0"/>
              </a:spcBef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Cloudové zálohování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Možnost zálohovat důležitá data v cloudu, což zajišťuje jejich bezpečnost a dostupnost i v případě selhání zařízení.</a:t>
            </a:r>
          </a:p>
          <a:p>
            <a:pPr marL="895350" indent="-304800">
              <a:spcBef>
                <a:spcPts val="0"/>
              </a:spcBef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Cloudová analýza dat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Využití cloudových nástrojů pro analýzu velkých objemů dat a vytváření důležitých reportů a statistik.</a:t>
            </a:r>
          </a:p>
          <a:p>
            <a:pPr marL="895350" indent="-304800">
              <a:spcBef>
                <a:spcPts val="0"/>
              </a:spcBef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Cloudová integrace a správa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Poskytování služeb pro správu a integraci cloudových prostředí a aplikací pro zajištění efektivního provozu.</a:t>
            </a:r>
          </a:p>
        </p:txBody>
      </p:sp>
    </p:spTree>
    <p:extLst>
      <p:ext uri="{BB962C8B-B14F-4D97-AF65-F5344CB8AC3E}">
        <p14:creationId xmlns:p14="http://schemas.microsoft.com/office/powerpoint/2010/main" val="270684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C15956-930D-A7CD-3D2B-4EC8A998A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Smart technologie a umělá inteligence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6F30BE-9219-FC09-2875-35321E464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Výhody Smart Technologií a Umělé Inteligence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Prediktivní Analýzy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Možnost předpovídat trendy a chování na základě analýzy dat.</a:t>
            </a: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Personalizované Řešení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Schopnost poskytovat individuální a personalizované služby pro klienty.</a:t>
            </a: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Optimalizace Procesů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Zlepšení efektivity a automatizace procesů.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 v "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SmartTech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":</a:t>
            </a: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Prediktivní Modely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Vytváření modelů pro predikci potřeb klientů a trhu.</a:t>
            </a: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Personalizovaná Řešení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Vývoj aplikací na míru pro specifické potřeby klientů.</a:t>
            </a: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Analytické Nástroje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Využití umělé inteligence pro hlubší analýzu dat a poskytování relevantních informací.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178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714CFE-3075-D144-FDAC-8A25CF41D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Konkrétní aplikace umělé inteligence: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4E70BA-4486-0811-7401-EACE08302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Predictive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Analytics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(Prediktivní analýza):</a:t>
            </a: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 algoritmů strojového učení k analýze dat a predikci budoucích trendů, což pomáhá v plánování strategie a marketingových kampaní</a:t>
            </a:r>
          </a:p>
          <a:p>
            <a:pPr marL="50323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Personalized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(Personalizovaný zákaznický zážitek):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AI pro analýzu chování zákazníků a poskytování personalizovaných doporučení produktů či služeb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Chatbots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Virtual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Assistants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(Chatboty a virtuální asistenti):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Vytvoření chatbotů pro podporu zákazníků a virtuálních asistentů, kteří mohou odpovídat na dotazy a pomáhat při řešení problémů.</a:t>
            </a:r>
          </a:p>
          <a:p>
            <a:pPr marL="503238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Fraud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Detection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(Zabezpečení dat a detekce podvodů):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 AI pro detekci neobvyklých vzorů v datech, což pomáhá při identifikaci a prevenci kybernetických hrozeb a podvodů.</a:t>
            </a:r>
          </a:p>
          <a:p>
            <a:pPr marL="503238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Automatizace Procesů: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Implementace umělé inteligence pro automatizaci opakujících se úkolů a procesů, což zvyšuje efektivitu a snižuje chybovost.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Tato konkrétní využití umělé inteligence jsou klíčovými aplikacemi, které firma využívá pro zlepšení svých služeb, bezpečnosti dat a efektivity procesů. </a:t>
            </a:r>
          </a:p>
        </p:txBody>
      </p:sp>
    </p:spTree>
    <p:extLst>
      <p:ext uri="{BB962C8B-B14F-4D97-AF65-F5344CB8AC3E}">
        <p14:creationId xmlns:p14="http://schemas.microsoft.com/office/powerpoint/2010/main" val="2049719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386EBA-3194-58CC-8D99-6A253087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 Aplikace pro Správu Skladů: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98DEBE-CAFE-117C-0EEB-7D17DDFAD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 Aplikace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Aplikace využívá technologií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(Internet věcí) a umělé inteligence pro efektivní správu skladových zásob.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Konkrétní Scénáře Využití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Real-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Monitoring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(Monitorování v reálném čase): S využitím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senzorů sleduje aplikace stav skladových zásob v reálném čase, umožňující rychlou reakci na změny.</a:t>
            </a: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Predictive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Inventory Management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(Prediktivní řízení zásob): Umělá inteligence analyzuje data a predikuje potřebu skladových zásob na základě historických dat a aktuální poptávky.</a:t>
            </a:r>
          </a:p>
        </p:txBody>
      </p:sp>
    </p:spTree>
    <p:extLst>
      <p:ext uri="{BB962C8B-B14F-4D97-AF65-F5344CB8AC3E}">
        <p14:creationId xmlns:p14="http://schemas.microsoft.com/office/powerpoint/2010/main" val="1589581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478673-C26B-07A8-85DC-F58854C5F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Cloudové Řešení pro Online Komunikaci: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C0A1A4-7842-E72B-303F-C33803A35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 Aplikace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Aplikace poskytuje cloudové řešení pro online komunikaci a spolupráci týmů v reálném čase.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Konkrétní Scénáře Využití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Virtuální Schůzky a Spolupráce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Týmy mohou spolupracovat na projektech prostřednictvím sdílení dokumentů, chatu a videokonferencí.</a:t>
            </a:r>
          </a:p>
          <a:p>
            <a:pPr marL="808038" indent="-304800">
              <a:spcBef>
                <a:spcPts val="0"/>
              </a:spcBef>
              <a:spcAft>
                <a:spcPts val="0"/>
              </a:spcAft>
            </a:pP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Správa Projektů a Plánování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Umožňuje efektivní správu projektů, plánování úkolů a sledování pokroku přes různá zařízení.</a:t>
            </a:r>
          </a:p>
        </p:txBody>
      </p:sp>
    </p:spTree>
    <p:extLst>
      <p:ext uri="{BB962C8B-B14F-4D97-AF65-F5344CB8AC3E}">
        <p14:creationId xmlns:p14="http://schemas.microsoft.com/office/powerpoint/2010/main" val="201221087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59</TotalTime>
  <Words>1087</Words>
  <Application>Microsoft Office PowerPoint</Application>
  <PresentationFormat>Širokoúhlá obrazovka</PresentationFormat>
  <Paragraphs>101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Century Schoolbook</vt:lpstr>
      <vt:lpstr>Franklin Gothic Book</vt:lpstr>
      <vt:lpstr>Times New Roman</vt:lpstr>
      <vt:lpstr>Wingdings 2</vt:lpstr>
      <vt:lpstr>DividendVTI</vt:lpstr>
      <vt:lpstr>SmartTech Solutions</vt:lpstr>
      <vt:lpstr>Úvod</vt:lpstr>
      <vt:lpstr>klíčové body o firmě "SmartTech Solutions"</vt:lpstr>
      <vt:lpstr>Cloudové služby</vt:lpstr>
      <vt:lpstr>cloudové služby</vt:lpstr>
      <vt:lpstr>Smart technologie a umělá inteligence</vt:lpstr>
      <vt:lpstr>Konkrétní aplikace umělé inteligence:</vt:lpstr>
      <vt:lpstr>Smart Aplikace pro Správu Skladů:</vt:lpstr>
      <vt:lpstr>Cloudové Řešení pro Online Komunikaci:</vt:lpstr>
      <vt:lpstr>Zdůvodnění volby technologií</vt:lpstr>
      <vt:lpstr>Předpokládaný Přínos</vt:lpstr>
      <vt:lpstr>Cena a Rizika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SmartTech Solutions</dc:title>
  <dc:creator>Zuzana Sochorová</dc:creator>
  <cp:lastModifiedBy>Zuzana Sochorová</cp:lastModifiedBy>
  <cp:revision>1</cp:revision>
  <dcterms:created xsi:type="dcterms:W3CDTF">2024-01-03T15:17:37Z</dcterms:created>
  <dcterms:modified xsi:type="dcterms:W3CDTF">2024-01-03T16:17:19Z</dcterms:modified>
</cp:coreProperties>
</file>